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lexandria Semi Bold" panose="020B0604020202020204" charset="-78"/>
      <p:regular r:id="rId11"/>
    </p:embeddedFont>
    <p:embeddedFont>
      <p:font typeface="Sora Light" panose="020B0604020202020204" charset="0"/>
      <p:regular r:id="rId1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996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42257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InfluenceHub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4602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Plateforme de gestion d'influenceurs - MVP Full-Stack</a:t>
            </a:r>
            <a:endParaRPr lang="en-US" sz="1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3AD2C-849D-EB39-1EAF-840042EA238F}"/>
              </a:ext>
            </a:extLst>
          </p:cNvPr>
          <p:cNvSpPr/>
          <p:nvPr/>
        </p:nvSpPr>
        <p:spPr>
          <a:xfrm>
            <a:off x="12881987" y="7727182"/>
            <a:ext cx="1637881" cy="4220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8419" y="933331"/>
            <a:ext cx="12399050" cy="1229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650"/>
              </a:lnSpc>
              <a:buNone/>
            </a:pPr>
            <a:r>
              <a:rPr lang="en-US" sz="77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Structure du PowerPoint</a:t>
            </a:r>
            <a:endParaRPr lang="en-US" sz="7700" dirty="0"/>
          </a:p>
        </p:txBody>
      </p:sp>
      <p:sp>
        <p:nvSpPr>
          <p:cNvPr id="3" name="Text 1"/>
          <p:cNvSpPr/>
          <p:nvPr/>
        </p:nvSpPr>
        <p:spPr>
          <a:xfrm>
            <a:off x="688419" y="2536508"/>
            <a:ext cx="13253561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InfluenceHub MVP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88419" y="3045738"/>
            <a:ext cx="186809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688419" y="3340418"/>
            <a:ext cx="6533317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6" name="Text 4"/>
          <p:cNvSpPr/>
          <p:nvPr/>
        </p:nvSpPr>
        <p:spPr>
          <a:xfrm>
            <a:off x="688419" y="3479483"/>
            <a:ext cx="2458879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Page de garde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688419" y="3898821"/>
            <a:ext cx="653331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Présentation du projet et contexte technique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408545" y="3045738"/>
            <a:ext cx="186809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408545" y="3340418"/>
            <a:ext cx="6533436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0" name="Text 8"/>
          <p:cNvSpPr/>
          <p:nvPr/>
        </p:nvSpPr>
        <p:spPr>
          <a:xfrm>
            <a:off x="7408545" y="3479483"/>
            <a:ext cx="2458879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Problématique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408545" y="3898821"/>
            <a:ext cx="6533436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Identification des besoins métier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688419" y="4524851"/>
            <a:ext cx="186809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688419" y="4819531"/>
            <a:ext cx="6533317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4" name="Text 12"/>
          <p:cNvSpPr/>
          <p:nvPr/>
        </p:nvSpPr>
        <p:spPr>
          <a:xfrm>
            <a:off x="688419" y="4958596"/>
            <a:ext cx="2458879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Fonctionnalités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688419" y="5377934"/>
            <a:ext cx="653331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Démonstration des capacités MVP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7408545" y="4524851"/>
            <a:ext cx="186809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7408545" y="4819531"/>
            <a:ext cx="6533436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8" name="Text 16"/>
          <p:cNvSpPr/>
          <p:nvPr/>
        </p:nvSpPr>
        <p:spPr>
          <a:xfrm>
            <a:off x="7408545" y="4958596"/>
            <a:ext cx="2458879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Architecture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7408545" y="5377934"/>
            <a:ext cx="6533436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Stack technique et solutions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688419" y="6003965"/>
            <a:ext cx="186809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05</a:t>
            </a:r>
            <a:endParaRPr lang="en-US" sz="1450" dirty="0"/>
          </a:p>
        </p:txBody>
      </p:sp>
      <p:sp>
        <p:nvSpPr>
          <p:cNvPr id="21" name="Shape 19"/>
          <p:cNvSpPr/>
          <p:nvPr/>
        </p:nvSpPr>
        <p:spPr>
          <a:xfrm>
            <a:off x="688419" y="6298644"/>
            <a:ext cx="6533317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22" name="Text 20"/>
          <p:cNvSpPr/>
          <p:nvPr/>
        </p:nvSpPr>
        <p:spPr>
          <a:xfrm>
            <a:off x="688419" y="6437709"/>
            <a:ext cx="2458879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Défis techniques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688419" y="6857048"/>
            <a:ext cx="653331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Résolution de problèmes complexes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408545" y="6003965"/>
            <a:ext cx="186809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06</a:t>
            </a:r>
            <a:endParaRPr lang="en-US" sz="1450" dirty="0"/>
          </a:p>
        </p:txBody>
      </p:sp>
      <p:sp>
        <p:nvSpPr>
          <p:cNvPr id="25" name="Shape 23"/>
          <p:cNvSpPr/>
          <p:nvPr/>
        </p:nvSpPr>
        <p:spPr>
          <a:xfrm>
            <a:off x="7408545" y="6298644"/>
            <a:ext cx="6533436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26" name="Text 24"/>
          <p:cNvSpPr/>
          <p:nvPr/>
        </p:nvSpPr>
        <p:spPr>
          <a:xfrm>
            <a:off x="7408545" y="6437709"/>
            <a:ext cx="2458879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7408545" y="6857048"/>
            <a:ext cx="6533436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Valeur ajoutée et impact</a:t>
            </a:r>
            <a:endParaRPr lang="en-US" sz="14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6EA3BF-A070-DC56-B84B-03ECEA34DECA}"/>
              </a:ext>
            </a:extLst>
          </p:cNvPr>
          <p:cNvSpPr/>
          <p:nvPr/>
        </p:nvSpPr>
        <p:spPr>
          <a:xfrm>
            <a:off x="12881987" y="7727182"/>
            <a:ext cx="1637881" cy="4220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6448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Page de garde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602111"/>
            <a:ext cx="3705344" cy="1627942"/>
          </a:xfrm>
          <a:prstGeom prst="roundRect">
            <a:avLst>
              <a:gd name="adj" fmla="val 5590"/>
            </a:avLst>
          </a:prstGeom>
          <a:solidFill>
            <a:srgbClr val="75BAE6"/>
          </a:solidFill>
          <a:ln w="7620">
            <a:solidFill>
              <a:srgbClr val="5BA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28263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Titre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3312438"/>
            <a:ext cx="32569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InfluenceHub — Plateforme de gestion d'influenceurs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628" y="2602111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75BAE6"/>
          </a:solidFill>
          <a:ln w="7620">
            <a:solidFill>
              <a:srgbClr val="5BA0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0823" y="28263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Sous-titre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0823" y="3312438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MVP Full-Stack — React + Node.js + MongoDB + JWT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4446627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5BAE6"/>
          </a:solidFill>
          <a:ln w="7620">
            <a:solidFill>
              <a:srgbClr val="5BA0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8904" y="46708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Présentation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8904" y="5156954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 du développeur et date de présentation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244709" y="5971580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Objectif 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Accroche visuelle et clarté du sujet avec logo ou screenshot stylisé de l'interface.</a:t>
            </a:r>
            <a:endParaRPr lang="en-US" sz="1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31A6C9-16CE-110F-29B1-90F49E667727}"/>
              </a:ext>
            </a:extLst>
          </p:cNvPr>
          <p:cNvSpPr/>
          <p:nvPr/>
        </p:nvSpPr>
        <p:spPr>
          <a:xfrm>
            <a:off x="12881987" y="7727182"/>
            <a:ext cx="1637881" cy="4220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80849"/>
            <a:ext cx="735401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Problématique &amp; Objectif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3350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Problème identifié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2907863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Difficulté à centraliser les profils d'influenceurs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3677007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Manque de solutions de filtrage efficaces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446151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Absence d'outils sécurisés et modernes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843939" y="23350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Objectifs du MVP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43939" y="2907863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CRUD complet des profils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843939" y="3330297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Filtres par pays, catégorie, réseau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843939" y="4099441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Authentification JWT sécurisée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843939" y="4868585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Interface moderne et responsive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309" y="5881449"/>
            <a:ext cx="7627382" cy="1267182"/>
          </a:xfrm>
          <a:prstGeom prst="roundRect">
            <a:avLst>
              <a:gd name="adj" fmla="val 7181"/>
            </a:avLst>
          </a:prstGeom>
          <a:solidFill>
            <a:srgbClr val="C0CAF2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84" y="6206371"/>
            <a:ext cx="270748" cy="216575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462207" y="6152078"/>
            <a:ext cx="670691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Vision :</a:t>
            </a:r>
            <a:r>
              <a:rPr lang="en-US" sz="17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Montrer la compréhension approfondie du besoin métier et des enjeux utilisateurs.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590074"/>
            <a:ext cx="652510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Fonctionnalités Clés du MVP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660" y="1410176"/>
            <a:ext cx="428149" cy="4281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5660" y="2052399"/>
            <a:ext cx="225349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Authentification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35660" y="2436852"/>
            <a:ext cx="7645479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Inscription, connexion, déconnexion avec protection des routes JWT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660" y="3053120"/>
            <a:ext cx="428149" cy="4281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35660" y="3695343"/>
            <a:ext cx="2821067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Gestion des influenceurs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35660" y="4079796"/>
            <a:ext cx="7645479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CRUD complet avec formulaire de création et édition intuitif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660" y="4696063"/>
            <a:ext cx="428149" cy="4281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35660" y="5338286"/>
            <a:ext cx="225349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Recherche &amp; Filtres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35660" y="5722739"/>
            <a:ext cx="7645479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Filtrage par pays et catégorie avec affichage en cartes visuelles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660" y="6339007"/>
            <a:ext cx="428149" cy="42814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35660" y="6981230"/>
            <a:ext cx="225349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UI/UX Moderne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6235660" y="7365683"/>
            <a:ext cx="7645479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Design avec mode sombre, dégradés, animations et responsive design</a:t>
            </a:r>
            <a:endParaRPr lang="en-US" sz="1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5B9DF7-A11D-BE55-DC26-7A74E7F0AF10}"/>
              </a:ext>
            </a:extLst>
          </p:cNvPr>
          <p:cNvSpPr/>
          <p:nvPr/>
        </p:nvSpPr>
        <p:spPr>
          <a:xfrm>
            <a:off x="12881987" y="7727182"/>
            <a:ext cx="1637881" cy="4220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08303"/>
            <a:ext cx="681239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Architecture Technique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1745933"/>
            <a:ext cx="1083231" cy="16127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44514" y="19625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44514" y="2448639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React (Vite) + Material UI, React Router, Axios, Notistack, Hooks custom, Context API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3358634"/>
            <a:ext cx="1083231" cy="16127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44514" y="35752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44514" y="4061341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Node.js + Express.js, Prisma ORM + MongoDB, JWT pour l'authentification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4971336"/>
            <a:ext cx="1083231" cy="16127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4514" y="51879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Infrastructure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44514" y="5674042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Docker pour MongoDB et backend, environnement de développement local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6244709" y="682775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Démonstration 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Maîtrise complète de la stack full-stack moderne et scalable.</a:t>
            </a:r>
            <a:endParaRPr lang="en-US" sz="1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9510F0-CE68-A5DE-22A5-E8FAA3F4DFEE}"/>
              </a:ext>
            </a:extLst>
          </p:cNvPr>
          <p:cNvSpPr/>
          <p:nvPr/>
        </p:nvSpPr>
        <p:spPr>
          <a:xfrm>
            <a:off x="12881987" y="7727182"/>
            <a:ext cx="1637881" cy="4220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6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590788"/>
            <a:ext cx="6596658" cy="565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Défis Techniques &amp; Solutions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51999" y="1413867"/>
            <a:ext cx="7640003" cy="1428393"/>
          </a:xfrm>
          <a:prstGeom prst="roundRect">
            <a:avLst>
              <a:gd name="adj" fmla="val 7682"/>
            </a:avLst>
          </a:prstGeom>
          <a:solidFill>
            <a:srgbClr val="FFFAFA"/>
          </a:solidFill>
          <a:ln w="22860">
            <a:solidFill>
              <a:srgbClr val="2589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9139" y="1413867"/>
            <a:ext cx="91440" cy="1428393"/>
          </a:xfrm>
          <a:prstGeom prst="roundRect">
            <a:avLst>
              <a:gd name="adj" fmla="val 78955"/>
            </a:avLst>
          </a:prstGeom>
          <a:solidFill>
            <a:srgbClr val="2589C9"/>
          </a:solidFill>
          <a:ln/>
        </p:spPr>
      </p:sp>
      <p:sp>
        <p:nvSpPr>
          <p:cNvPr id="6" name="Text 3"/>
          <p:cNvSpPr/>
          <p:nvPr/>
        </p:nvSpPr>
        <p:spPr>
          <a:xfrm>
            <a:off x="1015246" y="1608534"/>
            <a:ext cx="2766655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Défi 1 : Problème Prisma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15246" y="1994416"/>
            <a:ext cx="718208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Problème :</a:t>
            </a: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followers: null bloquait Prisma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015246" y="2372558"/>
            <a:ext cx="718208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Solution :</a:t>
            </a: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followers Int? dans le schéma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751999" y="3014067"/>
            <a:ext cx="7640003" cy="1428393"/>
          </a:xfrm>
          <a:prstGeom prst="roundRect">
            <a:avLst>
              <a:gd name="adj" fmla="val 7682"/>
            </a:avLst>
          </a:prstGeom>
          <a:solidFill>
            <a:srgbClr val="FFFAFA"/>
          </a:solidFill>
          <a:ln w="22860">
            <a:solidFill>
              <a:srgbClr val="2589C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29139" y="3014067"/>
            <a:ext cx="91440" cy="1428393"/>
          </a:xfrm>
          <a:prstGeom prst="roundRect">
            <a:avLst>
              <a:gd name="adj" fmla="val 78955"/>
            </a:avLst>
          </a:prstGeom>
          <a:solidFill>
            <a:srgbClr val="2589C9"/>
          </a:solidFill>
          <a:ln/>
        </p:spPr>
      </p:sp>
      <p:sp>
        <p:nvSpPr>
          <p:cNvPr id="11" name="Text 8"/>
          <p:cNvSpPr/>
          <p:nvPr/>
        </p:nvSpPr>
        <p:spPr>
          <a:xfrm>
            <a:off x="1015246" y="3208734"/>
            <a:ext cx="2854285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Défi 2 : Token JWT expiré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15246" y="3594616"/>
            <a:ext cx="718208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Problème :</a:t>
            </a: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Gestion des tokens expirés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1015246" y="3972758"/>
            <a:ext cx="718208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Solution :</a:t>
            </a: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Détection d'erreur 400 + déconnexion automatique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751999" y="4614267"/>
            <a:ext cx="7640003" cy="1428393"/>
          </a:xfrm>
          <a:prstGeom prst="roundRect">
            <a:avLst>
              <a:gd name="adj" fmla="val 7682"/>
            </a:avLst>
          </a:prstGeom>
          <a:solidFill>
            <a:srgbClr val="FFFAFA"/>
          </a:solidFill>
          <a:ln w="22860">
            <a:solidFill>
              <a:srgbClr val="2589C9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729139" y="4614267"/>
            <a:ext cx="91440" cy="1428393"/>
          </a:xfrm>
          <a:prstGeom prst="roundRect">
            <a:avLst>
              <a:gd name="adj" fmla="val 78955"/>
            </a:avLst>
          </a:prstGeom>
          <a:solidFill>
            <a:srgbClr val="2589C9"/>
          </a:solidFill>
          <a:ln/>
        </p:spPr>
      </p:sp>
      <p:sp>
        <p:nvSpPr>
          <p:cNvPr id="16" name="Text 13"/>
          <p:cNvSpPr/>
          <p:nvPr/>
        </p:nvSpPr>
        <p:spPr>
          <a:xfrm>
            <a:off x="1015246" y="4808934"/>
            <a:ext cx="3234928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Défi 3 : Boutons non-réactifs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15246" y="5194816"/>
            <a:ext cx="718208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Problème :</a:t>
            </a: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Navigation défaillante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1015246" y="5572958"/>
            <a:ext cx="718208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Solution :</a:t>
            </a: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Ajout de BrowserRouter dans main.jsx</a:t>
            </a:r>
            <a:endParaRPr lang="en-US" sz="1350" dirty="0"/>
          </a:p>
        </p:txBody>
      </p:sp>
      <p:sp>
        <p:nvSpPr>
          <p:cNvPr id="19" name="Shape 16"/>
          <p:cNvSpPr/>
          <p:nvPr/>
        </p:nvSpPr>
        <p:spPr>
          <a:xfrm>
            <a:off x="751999" y="6214467"/>
            <a:ext cx="7640003" cy="1428393"/>
          </a:xfrm>
          <a:prstGeom prst="roundRect">
            <a:avLst>
              <a:gd name="adj" fmla="val 7682"/>
            </a:avLst>
          </a:prstGeom>
          <a:solidFill>
            <a:srgbClr val="FFFAFA"/>
          </a:solidFill>
          <a:ln w="22860">
            <a:solidFill>
              <a:srgbClr val="2589C9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729139" y="6214467"/>
            <a:ext cx="91440" cy="1428393"/>
          </a:xfrm>
          <a:prstGeom prst="roundRect">
            <a:avLst>
              <a:gd name="adj" fmla="val 78955"/>
            </a:avLst>
          </a:prstGeom>
          <a:solidFill>
            <a:srgbClr val="2589C9"/>
          </a:solidFill>
          <a:ln/>
        </p:spPr>
      </p:sp>
      <p:sp>
        <p:nvSpPr>
          <p:cNvPr id="21" name="Text 18"/>
          <p:cNvSpPr/>
          <p:nvPr/>
        </p:nvSpPr>
        <p:spPr>
          <a:xfrm>
            <a:off x="1015246" y="6409134"/>
            <a:ext cx="2341602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Défi 4 : Mise en page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1015246" y="6795016"/>
            <a:ext cx="718208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Problème :</a:t>
            </a: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Affichage "moitié écran"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1015246" y="7173158"/>
            <a:ext cx="718208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Solution :</a:t>
            </a: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MainLayout centré et responsive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832" y="876657"/>
            <a:ext cx="7648337" cy="1649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450"/>
              </a:lnSpc>
              <a:buNone/>
            </a:pPr>
            <a:r>
              <a:rPr lang="en-US" sz="5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 &amp; Valeur Ajoutée</a:t>
            </a:r>
            <a:endParaRPr lang="en-US" sz="5150" dirty="0"/>
          </a:p>
        </p:txBody>
      </p:sp>
      <p:sp>
        <p:nvSpPr>
          <p:cNvPr id="4" name="Shape 1"/>
          <p:cNvSpPr/>
          <p:nvPr/>
        </p:nvSpPr>
        <p:spPr>
          <a:xfrm>
            <a:off x="747832" y="2798088"/>
            <a:ext cx="3733324" cy="1367195"/>
          </a:xfrm>
          <a:prstGeom prst="roundRect">
            <a:avLst>
              <a:gd name="adj" fmla="val 5580"/>
            </a:avLst>
          </a:prstGeom>
          <a:solidFill>
            <a:srgbClr val="75BAE6"/>
          </a:solidFill>
          <a:ln w="7620">
            <a:solidFill>
              <a:srgbClr val="5BA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7022" y="2987278"/>
            <a:ext cx="274951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MVP 100% fonctionnel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37022" y="3394829"/>
            <a:ext cx="3354943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Authentification, CRUD, filtres, UI moderne entièrement opérationnels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4662726" y="2798088"/>
            <a:ext cx="3733443" cy="1367195"/>
          </a:xfrm>
          <a:prstGeom prst="roundRect">
            <a:avLst>
              <a:gd name="adj" fmla="val 5580"/>
            </a:avLst>
          </a:prstGeom>
          <a:solidFill>
            <a:srgbClr val="75BAE6"/>
          </a:solidFill>
          <a:ln w="7620">
            <a:solidFill>
              <a:srgbClr val="5BA0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51916" y="2987278"/>
            <a:ext cx="2389942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Livraison rapide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851916" y="3394829"/>
            <a:ext cx="3355062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Développement en temps record avec stack moderne et scalable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7832" y="4346853"/>
            <a:ext cx="7648337" cy="1076563"/>
          </a:xfrm>
          <a:prstGeom prst="roundRect">
            <a:avLst>
              <a:gd name="adj" fmla="val 7086"/>
            </a:avLst>
          </a:prstGeom>
          <a:solidFill>
            <a:srgbClr val="75BAE6"/>
          </a:solidFill>
          <a:ln w="7620">
            <a:solidFill>
              <a:srgbClr val="5BA0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7022" y="4536043"/>
            <a:ext cx="249269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Solution clé en main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37022" y="4943594"/>
            <a:ext cx="726995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Parfait pour équipes marketing, agences et influenceurs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47832" y="5718500"/>
            <a:ext cx="7648337" cy="30242"/>
          </a:xfrm>
          <a:prstGeom prst="rect">
            <a:avLst/>
          </a:prstGeom>
          <a:solidFill>
            <a:srgbClr val="3B3535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47832" y="6021110"/>
            <a:ext cx="5307687" cy="478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Merci pour votre attention !</a:t>
            </a:r>
            <a:endParaRPr lang="en-US" sz="3000" dirty="0"/>
          </a:p>
        </p:txBody>
      </p:sp>
      <p:sp>
        <p:nvSpPr>
          <p:cNvPr id="15" name="Text 12"/>
          <p:cNvSpPr/>
          <p:nvPr/>
        </p:nvSpPr>
        <p:spPr>
          <a:xfrm>
            <a:off x="747832" y="6771561"/>
            <a:ext cx="7648337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Conseils bonus :</a:t>
            </a: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Durée 5-7 minutes, démonstration live recommandée, préparation aux questions techniques sur MongoDB, JWT et défis d'implémentation.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434</Words>
  <Application>Microsoft Office PowerPoint</Application>
  <PresentationFormat>Personnalisé</PresentationFormat>
  <Paragraphs>88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Alexandria Semi Bold</vt:lpstr>
      <vt:lpstr>Arial</vt:lpstr>
      <vt:lpstr>Sora Light</vt:lpstr>
      <vt:lpstr>Alexandria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STpatrik BABYLONE</dc:creator>
  <cp:lastModifiedBy>Patrick MAYOU</cp:lastModifiedBy>
  <cp:revision>2</cp:revision>
  <dcterms:created xsi:type="dcterms:W3CDTF">2025-09-23T15:56:16Z</dcterms:created>
  <dcterms:modified xsi:type="dcterms:W3CDTF">2025-09-23T15:59:52Z</dcterms:modified>
</cp:coreProperties>
</file>